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59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9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3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6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5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6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9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1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3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73F7-22D1-4E09-8ECE-7D7698157F6D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037C-7836-427A-BB5A-7FF7A367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2" Type="http://schemas.openxmlformats.org/officeDocument/2006/relationships/audio" Target="../media/audio2.wav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jpeg"/><Relationship Id="rId5" Type="http://schemas.openxmlformats.org/officeDocument/2006/relationships/image" Target="../media/image9.jpeg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5" Type="http://schemas.openxmlformats.org/officeDocument/2006/relationships/image" Target="../media/image31.jpeg"/><Relationship Id="rId10" Type="http://schemas.openxmlformats.org/officeDocument/2006/relationships/image" Target="../media/image18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png"/><Relationship Id="rId1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17" Type="http://schemas.openxmlformats.org/officeDocument/2006/relationships/image" Target="../media/image41.png"/><Relationship Id="rId2" Type="http://schemas.openxmlformats.org/officeDocument/2006/relationships/audio" Target="../media/audio2.wav"/><Relationship Id="rId16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18.jpe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1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audio" Target="../media/audio1.wav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44.jpeg"/><Relationship Id="rId5" Type="http://schemas.openxmlformats.org/officeDocument/2006/relationships/slide" Target="slide7.xml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21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55.png"/><Relationship Id="rId17" Type="http://schemas.openxmlformats.org/officeDocument/2006/relationships/image" Target="../media/image59.jpe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4.jpeg"/><Relationship Id="rId5" Type="http://schemas.openxmlformats.org/officeDocument/2006/relationships/image" Target="../media/image32.jpe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21.jpeg"/><Relationship Id="rId9" Type="http://schemas.openxmlformats.org/officeDocument/2006/relationships/image" Target="../media/image35.jpeg"/><Relationship Id="rId1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7951" y="844061"/>
            <a:ext cx="6160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4905" y="1969477"/>
            <a:ext cx="71397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«МНЕМОЗАГАДКИ»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2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80" y="3922424"/>
            <a:ext cx="1008000" cy="100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9450" b="31969"/>
          <a:stretch/>
        </p:blipFill>
        <p:spPr>
          <a:xfrm>
            <a:off x="6331346" y="2826986"/>
            <a:ext cx="609547" cy="661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96" y="3904424"/>
            <a:ext cx="1228978" cy="11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45" y="4066424"/>
            <a:ext cx="1156050" cy="86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21872" r="2527" b="10969"/>
          <a:stretch/>
        </p:blipFill>
        <p:spPr>
          <a:xfrm>
            <a:off x="3743721" y="2144432"/>
            <a:ext cx="1423595" cy="797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93" y="1356801"/>
            <a:ext cx="1024854" cy="973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85" y="5728702"/>
            <a:ext cx="945708" cy="964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13" y="2530894"/>
            <a:ext cx="939582" cy="877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71" y="5600382"/>
            <a:ext cx="1447798" cy="1221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30" y="5186523"/>
            <a:ext cx="1049643" cy="82771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68036" y="238740"/>
            <a:ext cx="93860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 err="1">
                <a:solidFill>
                  <a:srgbClr val="000080"/>
                </a:solidFill>
                <a:effectLst/>
                <a:latin typeface="georgia" panose="02040502050405020303" pitchFamily="18" charset="0"/>
              </a:rPr>
              <a:t>Мнемозагадка</a:t>
            </a:r>
            <a:r>
              <a:rPr lang="ru-RU" sz="1400" b="1" i="0" dirty="0">
                <a:solidFill>
                  <a:srgbClr val="000080"/>
                </a:solidFill>
                <a:effectLst/>
                <a:latin typeface="georgia" panose="02040502050405020303" pitchFamily="18" charset="0"/>
              </a:rPr>
              <a:t> «Картофель»</a:t>
            </a:r>
            <a:endParaRPr lang="ru-RU" sz="1400" b="0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  <a:p>
            <a:pPr algn="just"/>
            <a:r>
              <a:rPr lang="ru-RU" sz="1400" b="0" i="0" dirty="0">
                <a:solidFill>
                  <a:srgbClr val="B22222"/>
                </a:solidFill>
                <a:effectLst/>
                <a:latin typeface="georgia" panose="02040502050405020303" pitchFamily="18" charset="0"/>
              </a:rPr>
              <a:t>Он коричневый, бывает овальный или круглый. Он маленький, растет на грядке в огороде. Его выкапывают. Его можно варить или жарить.</a:t>
            </a:r>
            <a:endParaRPr lang="ru-RU" sz="1400" b="0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1163" y="1490534"/>
            <a:ext cx="2234806" cy="2013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79" y="1925993"/>
            <a:ext cx="973958" cy="972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17883" y="1498337"/>
            <a:ext cx="2161288" cy="2013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94212" y="1498337"/>
            <a:ext cx="2084555" cy="2013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68036" y="3519752"/>
            <a:ext cx="2249847" cy="1993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28932" y="3516563"/>
            <a:ext cx="2160364" cy="198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98389" y="3511311"/>
            <a:ext cx="2075462" cy="1997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18" y="3557740"/>
            <a:ext cx="1293732" cy="1120657"/>
          </a:xfrm>
          <a:prstGeom prst="rect">
            <a:avLst/>
          </a:prstGeom>
        </p:spPr>
      </p:pic>
      <p:sp>
        <p:nvSpPr>
          <p:cNvPr id="11" name="Стрелка вправо 10">
            <a:hlinkClick r:id="rId16" action="ppaction://hlinksldjump"/>
          </p:cNvPr>
          <p:cNvSpPr/>
          <p:nvPr/>
        </p:nvSpPr>
        <p:spPr>
          <a:xfrm flipV="1">
            <a:off x="11011301" y="6152850"/>
            <a:ext cx="991402" cy="540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628651" y="77003"/>
            <a:ext cx="10149840" cy="107915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532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4092" y="294082"/>
            <a:ext cx="11528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000080"/>
                </a:solidFill>
                <a:latin typeface="georgia" panose="02040502050405020303" pitchFamily="18" charset="0"/>
              </a:rPr>
              <a:t>Мнемозагадка</a:t>
            </a:r>
            <a:r>
              <a:rPr lang="ru-RU" sz="1400" b="1" dirty="0">
                <a:solidFill>
                  <a:srgbClr val="000080"/>
                </a:solidFill>
                <a:latin typeface="georgia" panose="02040502050405020303" pitchFamily="18" charset="0"/>
              </a:rPr>
              <a:t> «Помидор»</a:t>
            </a:r>
            <a:endParaRPr lang="ru-RU" sz="1400" dirty="0">
              <a:solidFill>
                <a:srgbClr val="111111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1400" dirty="0">
                <a:solidFill>
                  <a:srgbClr val="B22222"/>
                </a:solidFill>
                <a:latin typeface="georgia" panose="02040502050405020303" pitchFamily="18" charset="0"/>
              </a:rPr>
              <a:t>Он красный, круглый, бывает большим или маленьким. Он растет на грядке, его срывают. Из него готовят салат. Его консервируют.</a:t>
            </a:r>
            <a:endParaRPr lang="ru-RU" sz="1400" b="0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494" y="3576919"/>
            <a:ext cx="2052918" cy="1891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60494" y="1703295"/>
            <a:ext cx="2052918" cy="1873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3412" y="1703296"/>
            <a:ext cx="2052918" cy="1873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66330" y="1703295"/>
            <a:ext cx="2052918" cy="1873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3412" y="3576918"/>
            <a:ext cx="2052918" cy="1891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66330" y="3576918"/>
            <a:ext cx="2052918" cy="1891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98" y="1351847"/>
            <a:ext cx="1024854" cy="973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71" y="3659773"/>
            <a:ext cx="939582" cy="1167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79" y="2251564"/>
            <a:ext cx="1049643" cy="12498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32" y="5581946"/>
            <a:ext cx="1369802" cy="100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49" y="5135983"/>
            <a:ext cx="1087500" cy="104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18" y="5639983"/>
            <a:ext cx="908325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53" y="1935547"/>
            <a:ext cx="1260000" cy="1260000"/>
          </a:xfrm>
          <a:prstGeom prst="rect">
            <a:avLst/>
          </a:prstGeom>
        </p:spPr>
      </p:pic>
      <p:sp>
        <p:nvSpPr>
          <p:cNvPr id="20" name="Блок-схема: узел 19"/>
          <p:cNvSpPr/>
          <p:nvPr/>
        </p:nvSpPr>
        <p:spPr>
          <a:xfrm>
            <a:off x="4609871" y="2063788"/>
            <a:ext cx="1139064" cy="1070369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t="3622" r="9759" b="10002"/>
          <a:stretch/>
        </p:blipFill>
        <p:spPr>
          <a:xfrm>
            <a:off x="7227008" y="1733220"/>
            <a:ext cx="1048870" cy="1768209"/>
          </a:xfrm>
          <a:prstGeom prst="rect">
            <a:avLst/>
          </a:prstGeom>
        </p:spPr>
      </p:pic>
      <p:sp>
        <p:nvSpPr>
          <p:cNvPr id="25" name="Равнобедренный треугольник 24"/>
          <p:cNvSpPr/>
          <p:nvPr/>
        </p:nvSpPr>
        <p:spPr>
          <a:xfrm>
            <a:off x="6361982" y="2598972"/>
            <a:ext cx="695261" cy="864471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53" y="3881171"/>
            <a:ext cx="1228978" cy="118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29" y="3863171"/>
            <a:ext cx="963900" cy="1224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48"/>
          <a:stretch/>
        </p:blipFill>
        <p:spPr>
          <a:xfrm>
            <a:off x="6954247" y="3892694"/>
            <a:ext cx="901451" cy="1260000"/>
          </a:xfrm>
          <a:prstGeom prst="rect">
            <a:avLst/>
          </a:prstGeom>
        </p:spPr>
      </p:pic>
      <p:sp>
        <p:nvSpPr>
          <p:cNvPr id="23" name="Стрелка вправо 22">
            <a:hlinkClick r:id="rId16" action="ppaction://hlinksldjump"/>
          </p:cNvPr>
          <p:cNvSpPr/>
          <p:nvPr/>
        </p:nvSpPr>
        <p:spPr>
          <a:xfrm flipV="1">
            <a:off x="11011301" y="6152850"/>
            <a:ext cx="991402" cy="540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08609" y="60681"/>
            <a:ext cx="11544301" cy="117769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1579" y="293814"/>
            <a:ext cx="9621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000080"/>
                </a:solidFill>
                <a:latin typeface="georgia" panose="02040502050405020303" pitchFamily="18" charset="0"/>
              </a:rPr>
              <a:t>Мнемозагадка</a:t>
            </a:r>
            <a:r>
              <a:rPr lang="ru-RU" sz="1400" b="1" dirty="0">
                <a:solidFill>
                  <a:srgbClr val="000080"/>
                </a:solidFill>
                <a:latin typeface="georgia" panose="02040502050405020303" pitchFamily="18" charset="0"/>
              </a:rPr>
              <a:t> «Книжный шкаф»</a:t>
            </a:r>
            <a:endParaRPr lang="ru-RU" sz="1400" dirty="0">
              <a:solidFill>
                <a:srgbClr val="111111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1400" dirty="0">
                <a:solidFill>
                  <a:srgbClr val="B22222"/>
                </a:solidFill>
                <a:latin typeface="georgia" panose="02040502050405020303" pitchFamily="18" charset="0"/>
              </a:rPr>
              <a:t>Он коричневый, прямоугольный, большой. Он сделан из дерева, он деревянный. У него есть дверцы, полки. В нем хранят книги.</a:t>
            </a:r>
            <a:endParaRPr lang="ru-RU" sz="1400" b="0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7007" y="1573427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55" y="5638800"/>
            <a:ext cx="915002" cy="10462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83957" y="3562865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83957" y="1573427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90057" y="1573427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37007" y="3562865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90057" y="3562865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29" y="1037671"/>
            <a:ext cx="1102601" cy="12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2" y="2603653"/>
            <a:ext cx="929194" cy="12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22" y="5608594"/>
            <a:ext cx="1007387" cy="9947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56" y="2009653"/>
            <a:ext cx="1190393" cy="118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03" y="3863653"/>
            <a:ext cx="1287563" cy="126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 b="8652"/>
          <a:stretch/>
        </p:blipFill>
        <p:spPr>
          <a:xfrm>
            <a:off x="6349315" y="1647568"/>
            <a:ext cx="1316734" cy="17958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r="17623"/>
          <a:stretch/>
        </p:blipFill>
        <p:spPr>
          <a:xfrm>
            <a:off x="4176584" y="1762678"/>
            <a:ext cx="1260389" cy="16109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r="16467"/>
          <a:stretch/>
        </p:blipFill>
        <p:spPr>
          <a:xfrm>
            <a:off x="1705232" y="3999091"/>
            <a:ext cx="1606380" cy="989641"/>
          </a:xfrm>
          <a:prstGeom prst="rect">
            <a:avLst/>
          </a:prstGeom>
        </p:spPr>
      </p:pic>
      <p:sp>
        <p:nvSpPr>
          <p:cNvPr id="29" name="Параллелограмм 28"/>
          <p:cNvSpPr/>
          <p:nvPr/>
        </p:nvSpPr>
        <p:spPr>
          <a:xfrm>
            <a:off x="5065406" y="4671661"/>
            <a:ext cx="610364" cy="436605"/>
          </a:xfrm>
          <a:prstGeom prst="parallelogram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4993583" y="3955362"/>
            <a:ext cx="610364" cy="436605"/>
          </a:xfrm>
          <a:prstGeom prst="parallelogram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процесс 30"/>
          <p:cNvSpPr/>
          <p:nvPr/>
        </p:nvSpPr>
        <p:spPr>
          <a:xfrm rot="5400000">
            <a:off x="3393790" y="4370438"/>
            <a:ext cx="1251526" cy="290599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процесс 31"/>
          <p:cNvSpPr/>
          <p:nvPr/>
        </p:nvSpPr>
        <p:spPr>
          <a:xfrm rot="5400000">
            <a:off x="3739991" y="4370438"/>
            <a:ext cx="1251526" cy="290599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9" t="60818" r="25258" b="7499"/>
          <a:stretch/>
        </p:blipFill>
        <p:spPr>
          <a:xfrm>
            <a:off x="4007492" y="4409302"/>
            <a:ext cx="148281" cy="1482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t="56849" r="20007" b="9707"/>
          <a:stretch/>
        </p:blipFill>
        <p:spPr>
          <a:xfrm>
            <a:off x="4272158" y="4391967"/>
            <a:ext cx="164758" cy="15651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960" r="10356" b="8444"/>
          <a:stretch/>
        </p:blipFill>
        <p:spPr>
          <a:xfrm>
            <a:off x="10559920" y="3534838"/>
            <a:ext cx="1120346" cy="157342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b="6901"/>
          <a:stretch/>
        </p:blipFill>
        <p:spPr>
          <a:xfrm>
            <a:off x="5384336" y="5567082"/>
            <a:ext cx="1395589" cy="1264024"/>
          </a:xfrm>
          <a:prstGeom prst="rect">
            <a:avLst/>
          </a:prstGeom>
        </p:spPr>
      </p:pic>
      <p:sp>
        <p:nvSpPr>
          <p:cNvPr id="27" name="Стрелка вправо 26">
            <a:hlinkClick r:id="rId16" action="ppaction://hlinksldjump"/>
          </p:cNvPr>
          <p:cNvSpPr/>
          <p:nvPr/>
        </p:nvSpPr>
        <p:spPr>
          <a:xfrm flipV="1">
            <a:off x="11011301" y="6152850"/>
            <a:ext cx="991402" cy="540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лако 1"/>
          <p:cNvSpPr/>
          <p:nvPr/>
        </p:nvSpPr>
        <p:spPr>
          <a:xfrm>
            <a:off x="685800" y="137160"/>
            <a:ext cx="10590531" cy="104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r="17623"/>
          <a:stretch/>
        </p:blipFill>
        <p:spPr>
          <a:xfrm>
            <a:off x="4155773" y="1798184"/>
            <a:ext cx="1260389" cy="16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35" y="126430"/>
            <a:ext cx="114568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000080"/>
                </a:solidFill>
                <a:latin typeface="georgia" panose="02040502050405020303" pitchFamily="18" charset="0"/>
              </a:rPr>
              <a:t>Мнемозагадка</a:t>
            </a:r>
            <a:r>
              <a:rPr lang="ru-RU" sz="1400" b="1" dirty="0">
                <a:solidFill>
                  <a:srgbClr val="000080"/>
                </a:solidFill>
                <a:latin typeface="georgia" panose="02040502050405020303" pitchFamily="18" charset="0"/>
              </a:rPr>
              <a:t> «Стул»</a:t>
            </a:r>
            <a:endParaRPr lang="ru-RU" sz="1400" dirty="0">
              <a:solidFill>
                <a:srgbClr val="111111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1400" dirty="0">
                <a:solidFill>
                  <a:srgbClr val="B22222"/>
                </a:solidFill>
                <a:latin typeface="georgia" panose="02040502050405020303" pitchFamily="18" charset="0"/>
              </a:rPr>
              <a:t>Он бывает разного цвета. Он квадратный. Бывает большим и маленьким. Он деревянный. У него есть спинка, крышка и четыре ножки. Он бывает мягким или жестким.</a:t>
            </a:r>
            <a:endParaRPr lang="ru-RU" sz="1400" b="0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4427" y="1385168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1377" y="1385168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57477" y="1385168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1377" y="3374606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04427" y="3374606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57477" y="3374606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51" y="5558118"/>
            <a:ext cx="915002" cy="1057835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>
            <a:off x="6141110" y="2422296"/>
            <a:ext cx="695261" cy="864471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t="3622" r="9759" b="10002"/>
          <a:stretch/>
        </p:blipFill>
        <p:spPr>
          <a:xfrm>
            <a:off x="7119432" y="1562477"/>
            <a:ext cx="1048870" cy="17682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20" y="1705895"/>
            <a:ext cx="560055" cy="7066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28" y="2489900"/>
            <a:ext cx="577133" cy="486749"/>
          </a:xfrm>
          <a:prstGeom prst="rect">
            <a:avLst/>
          </a:prstGeom>
        </p:spPr>
      </p:pic>
      <p:sp>
        <p:nvSpPr>
          <p:cNvPr id="15" name="Параллелограмм 14"/>
          <p:cNvSpPr/>
          <p:nvPr/>
        </p:nvSpPr>
        <p:spPr>
          <a:xfrm>
            <a:off x="4051911" y="3891894"/>
            <a:ext cx="610364" cy="436605"/>
          </a:xfrm>
          <a:prstGeom prst="parallelogram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4015388" y="4463655"/>
            <a:ext cx="610364" cy="436605"/>
          </a:xfrm>
          <a:prstGeom prst="parallelogram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r="16467"/>
          <a:stretch/>
        </p:blipFill>
        <p:spPr>
          <a:xfrm>
            <a:off x="1874712" y="3874504"/>
            <a:ext cx="1606380" cy="98964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301349" y="1815111"/>
            <a:ext cx="1308784" cy="11295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5091954" y="3579198"/>
            <a:ext cx="8964" cy="679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091953" y="4376108"/>
            <a:ext cx="8964" cy="679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346115" y="3568680"/>
            <a:ext cx="8964" cy="679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361380" y="4369324"/>
            <a:ext cx="8964" cy="679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40" y="3374606"/>
            <a:ext cx="1082072" cy="128992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22" y="4138711"/>
            <a:ext cx="911690" cy="9172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93" y="999648"/>
            <a:ext cx="918533" cy="9501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72" y="3434344"/>
            <a:ext cx="1032454" cy="117045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94" y="2059221"/>
            <a:ext cx="1760707" cy="111712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20" y="4430606"/>
            <a:ext cx="1443787" cy="17222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70" y="5407964"/>
            <a:ext cx="1356698" cy="1330146"/>
          </a:xfrm>
          <a:prstGeom prst="rect">
            <a:avLst/>
          </a:prstGeom>
        </p:spPr>
      </p:pic>
      <p:sp>
        <p:nvSpPr>
          <p:cNvPr id="35" name="Стрелка вправо 34">
            <a:hlinkClick r:id="rId16" action="ppaction://hlinksldjump"/>
          </p:cNvPr>
          <p:cNvSpPr/>
          <p:nvPr/>
        </p:nvSpPr>
        <p:spPr>
          <a:xfrm flipV="1">
            <a:off x="11011301" y="6152850"/>
            <a:ext cx="991402" cy="540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0" y="14421"/>
            <a:ext cx="11828026" cy="104815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4457" y1="47497" x2="5978" y2="42608"/>
                        <a14:foregroundMark x1="56957" y1="93597" x2="54783" y2="97905"/>
                        <a14:foregroundMark x1="47283" y1="5006" x2="50652" y2="1513"/>
                        <a14:foregroundMark x1="84457" y1="26193" x2="86848" y2="23516"/>
                        <a14:foregroundMark x1="11522" y1="65774" x2="8152" y2="66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94" y="1649819"/>
            <a:ext cx="803797" cy="8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470" y="160020"/>
            <a:ext cx="3223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Мнемозагадка</a:t>
            </a:r>
            <a:r>
              <a:rPr lang="ru-RU" sz="11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«Мяч»</a:t>
            </a:r>
            <a:endParaRPr lang="ru-RU" sz="11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solidFill>
                  <a:srgbClr val="B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бывает разного цвета. Он круглый. Он бывает большой и маленький. Он резиновый. Этой игрушкой любят играть и девочки и мальчики. Этой игрушкой можно играть в волейбол, баскетбол, футбол.</a:t>
            </a:r>
            <a:endParaRPr lang="ru-RU" sz="11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1377" y="1394133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13755" y="1394133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57477" y="1394133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1377" y="3383571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04427" y="3383571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62141" y="3387448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79" y="5515960"/>
            <a:ext cx="915002" cy="104620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0" y="0"/>
            <a:ext cx="4309110" cy="139025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 flipV="1">
            <a:off x="11011301" y="6152850"/>
            <a:ext cx="991402" cy="540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263370" y="2388852"/>
            <a:ext cx="695261" cy="864471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t="3622" r="9759" b="10002"/>
          <a:stretch/>
        </p:blipFill>
        <p:spPr>
          <a:xfrm>
            <a:off x="7155196" y="1504747"/>
            <a:ext cx="1048870" cy="1768209"/>
          </a:xfrm>
          <a:prstGeom prst="rect">
            <a:avLst/>
          </a:prstGeom>
        </p:spPr>
      </p:pic>
      <p:sp>
        <p:nvSpPr>
          <p:cNvPr id="14" name="Блок-схема: узел 13"/>
          <p:cNvSpPr/>
          <p:nvPr/>
        </p:nvSpPr>
        <p:spPr>
          <a:xfrm>
            <a:off x="4323286" y="1853666"/>
            <a:ext cx="1139064" cy="1070369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20" y="1705895"/>
            <a:ext cx="560055" cy="7066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28" y="2489900"/>
            <a:ext cx="577133" cy="4867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6017" r="6709" b="3468"/>
          <a:stretch/>
        </p:blipFill>
        <p:spPr>
          <a:xfrm>
            <a:off x="6136029" y="4372839"/>
            <a:ext cx="770965" cy="8337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6285" r="1337" b="18868"/>
          <a:stretch/>
        </p:blipFill>
        <p:spPr>
          <a:xfrm>
            <a:off x="6690943" y="3399991"/>
            <a:ext cx="986118" cy="878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 b="3703"/>
          <a:stretch/>
        </p:blipFill>
        <p:spPr>
          <a:xfrm>
            <a:off x="7224535" y="4331957"/>
            <a:ext cx="905435" cy="10488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43" y="3732827"/>
            <a:ext cx="1656285" cy="11982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37" y="3898682"/>
            <a:ext cx="1726667" cy="10674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94" y="1649819"/>
            <a:ext cx="803797" cy="8188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86" y="293014"/>
            <a:ext cx="1293560" cy="12684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451" y="1648656"/>
            <a:ext cx="763329" cy="6997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776" y="3167052"/>
            <a:ext cx="913939" cy="1083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21" y="4445807"/>
            <a:ext cx="1177090" cy="14104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59" y="5481711"/>
            <a:ext cx="1374176" cy="11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88" y="230042"/>
            <a:ext cx="240004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>
                <a:solidFill>
                  <a:srgbClr val="000080"/>
                </a:solidFill>
                <a:latin typeface="georgia" panose="02040502050405020303" pitchFamily="18" charset="0"/>
              </a:rPr>
              <a:t>Мнемозагадка</a:t>
            </a:r>
            <a:r>
              <a:rPr lang="ru-RU" sz="1100" b="1" dirty="0">
                <a:solidFill>
                  <a:srgbClr val="000080"/>
                </a:solidFill>
                <a:latin typeface="georgia" panose="02040502050405020303" pitchFamily="18" charset="0"/>
              </a:rPr>
              <a:t> «Машинка»</a:t>
            </a:r>
            <a:endParaRPr lang="ru-RU" sz="1100" dirty="0">
              <a:solidFill>
                <a:srgbClr val="111111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1100" dirty="0">
                <a:solidFill>
                  <a:srgbClr val="B22222"/>
                </a:solidFill>
                <a:latin typeface="georgia" panose="02040502050405020303" pitchFamily="18" charset="0"/>
              </a:rPr>
              <a:t>Она бывает разного цвета. Она похожа на прямоугольник, бывает большой и маленькой. Она твердая. У нее есть кабина, кузов, колеса. Этой игрушкой играют мальчики.</a:t>
            </a:r>
            <a:endParaRPr lang="ru-RU" sz="1100" b="0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936" y="3518527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87886" y="1529089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4836" y="3518527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936" y="1529089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87886" y="3518527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34836" y="1529089"/>
            <a:ext cx="2253050" cy="1989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10" y="5578712"/>
            <a:ext cx="915002" cy="1046205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0" y="0"/>
            <a:ext cx="3028950" cy="165512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11011301" y="6152850"/>
            <a:ext cx="991402" cy="540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20" y="1705895"/>
            <a:ext cx="560055" cy="7066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94" y="1649819"/>
            <a:ext cx="803797" cy="8188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28" y="2489900"/>
            <a:ext cx="577133" cy="48674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139357" y="2140205"/>
            <a:ext cx="1308784" cy="7936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112631" y="2463372"/>
            <a:ext cx="695261" cy="864471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t="3622" r="9759" b="10002"/>
          <a:stretch/>
        </p:blipFill>
        <p:spPr>
          <a:xfrm>
            <a:off x="7067461" y="1605795"/>
            <a:ext cx="1048870" cy="17682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01" y="3943355"/>
            <a:ext cx="1524000" cy="11042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86" y="4129643"/>
            <a:ext cx="1921050" cy="13267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13" y="3703754"/>
            <a:ext cx="1419495" cy="16135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36" y="5537713"/>
            <a:ext cx="1419299" cy="10872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1" y="5075605"/>
            <a:ext cx="1568199" cy="10772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578" y="1997207"/>
            <a:ext cx="1071445" cy="9323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56" y="3125011"/>
            <a:ext cx="1530724" cy="1416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06" y="398002"/>
            <a:ext cx="1949824" cy="12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2030" y="2247245"/>
            <a:ext cx="62022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Конец игры!</a:t>
            </a:r>
            <a:endParaRPr lang="ru-RU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01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213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Огонёк_62</cp:lastModifiedBy>
  <cp:revision>63</cp:revision>
  <dcterms:created xsi:type="dcterms:W3CDTF">2022-01-02T11:59:34Z</dcterms:created>
  <dcterms:modified xsi:type="dcterms:W3CDTF">2025-04-25T11:12:55Z</dcterms:modified>
</cp:coreProperties>
</file>